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4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0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1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4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3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9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06BB-A71A-467C-87A0-C2645586DFE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25092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Changing Sun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882825" y="4048125"/>
            <a:ext cx="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555" y="2091385"/>
            <a:ext cx="1080000" cy="108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3568" y="926592"/>
            <a:ext cx="84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Sun changes through the day.</a:t>
            </a:r>
          </a:p>
        </p:txBody>
      </p:sp>
    </p:spTree>
    <p:extLst>
      <p:ext uri="{BB962C8B-B14F-4D97-AF65-F5344CB8AC3E}">
        <p14:creationId xmlns:p14="http://schemas.microsoft.com/office/powerpoint/2010/main" val="313464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25092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Changing Sun </a:t>
            </a:r>
            <a:endParaRPr lang="en-GB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660875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>
                <a:solidFill>
                  <a:srgbClr val="1F497D">
                    <a:lumMod val="50000"/>
                  </a:srgbClr>
                </a:solidFill>
              </a:rPr>
              <a:t>a. 	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How does the Sun appear to change through a day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8302" y="1708727"/>
            <a:ext cx="7116792" cy="40872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078303" y="3039786"/>
            <a:ext cx="3510128" cy="70953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The Sun goes up in the morning and down at night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8" y="3039785"/>
            <a:ext cx="3677316" cy="589085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The Sun moves in an arc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	(it follows the shape of a rainbow)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4427" y="5144656"/>
            <a:ext cx="3530667" cy="5942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The Sun goes up in the morning and carries on over our heads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078302" y="5144656"/>
            <a:ext cx="3436801" cy="594295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The Sun gets brighter each morning and fades again at night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882825" y="4048125"/>
            <a:ext cx="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02" y="4151833"/>
            <a:ext cx="432000" cy="432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80702" y="1899305"/>
            <a:ext cx="432000" cy="1140480"/>
            <a:chOff x="2580702" y="1899305"/>
            <a:chExt cx="432000" cy="11404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0702" y="1899305"/>
              <a:ext cx="432000" cy="43200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2702622" y="2331305"/>
              <a:ext cx="0" cy="70848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882825" y="2331305"/>
              <a:ext cx="0" cy="70848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arrow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218796" y="3806918"/>
            <a:ext cx="432000" cy="1337738"/>
            <a:chOff x="6218796" y="3806918"/>
            <a:chExt cx="432000" cy="133773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796" y="4151833"/>
              <a:ext cx="432000" cy="432000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flipV="1">
              <a:off x="6420024" y="4640656"/>
              <a:ext cx="0" cy="50400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434796" y="3806918"/>
              <a:ext cx="0" cy="32400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26593" y="1885891"/>
            <a:ext cx="3457751" cy="2649524"/>
            <a:chOff x="4726593" y="1885891"/>
            <a:chExt cx="3457751" cy="2649524"/>
          </a:xfrm>
        </p:grpSpPr>
        <p:sp>
          <p:nvSpPr>
            <p:cNvPr id="43" name="Arc 42"/>
            <p:cNvSpPr/>
            <p:nvPr/>
          </p:nvSpPr>
          <p:spPr>
            <a:xfrm>
              <a:off x="4726593" y="2084823"/>
              <a:ext cx="3457751" cy="2450592"/>
            </a:xfrm>
            <a:prstGeom prst="arc">
              <a:avLst>
                <a:gd name="adj1" fmla="val 11507159"/>
                <a:gd name="adj2" fmla="val 20944340"/>
              </a:avLst>
            </a:prstGeom>
            <a:ln w="19050">
              <a:solidFill>
                <a:srgbClr val="002060"/>
              </a:solidFill>
              <a:prstDash val="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024" y="1885891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12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3136"/>
            <a:ext cx="9150889" cy="62123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33079" y="3858362"/>
            <a:ext cx="900000" cy="1352550"/>
            <a:chOff x="2433079" y="3858362"/>
            <a:chExt cx="900000" cy="1352550"/>
          </a:xfrm>
        </p:grpSpPr>
        <p:sp>
          <p:nvSpPr>
            <p:cNvPr id="38" name="Arc 37"/>
            <p:cNvSpPr/>
            <p:nvPr/>
          </p:nvSpPr>
          <p:spPr>
            <a:xfrm>
              <a:off x="2926802" y="3983814"/>
              <a:ext cx="360000" cy="72000"/>
            </a:xfrm>
            <a:prstGeom prst="arc">
              <a:avLst>
                <a:gd name="adj1" fmla="val 6237762"/>
                <a:gd name="adj2" fmla="val 2737305"/>
              </a:avLst>
            </a:prstGeom>
            <a:ln w="19050">
              <a:solidFill>
                <a:srgbClr val="002060"/>
              </a:solidFill>
              <a:headEnd type="arrow" w="sm" len="sm"/>
              <a:tailEnd type="none"/>
            </a:ln>
            <a:scene3d>
              <a:camera prst="orthographicFront">
                <a:rot lat="0" lon="0" rev="200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/>
            <p:cNvSpPr/>
            <p:nvPr/>
          </p:nvSpPr>
          <p:spPr>
            <a:xfrm>
              <a:off x="2435896" y="5001400"/>
              <a:ext cx="360000" cy="72000"/>
            </a:xfrm>
            <a:prstGeom prst="arc">
              <a:avLst>
                <a:gd name="adj1" fmla="val 6237762"/>
                <a:gd name="adj2" fmla="val 2737305"/>
              </a:avLst>
            </a:prstGeom>
            <a:ln w="19050">
              <a:solidFill>
                <a:srgbClr val="002060"/>
              </a:solidFill>
              <a:headEnd type="arrow" w="sm" len="sm"/>
              <a:tailEnd type="none"/>
            </a:ln>
            <a:scene3d>
              <a:camera prst="orthographicFront">
                <a:rot lat="0" lon="0" rev="200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883079" y="3858362"/>
              <a:ext cx="0" cy="1352550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>
                <a:rot lat="0" lon="0" rev="200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21184503">
              <a:off x="2433079" y="4084637"/>
              <a:ext cx="900000" cy="90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0" rev="20040000"/>
              </a:camera>
              <a:lightRig rig="threePt" dir="t"/>
            </a:scene3d>
            <a:sp3d prstMaterial="matte">
              <a:bevelT w="406400" h="406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Changing Sun </a:t>
            </a:r>
            <a:endParaRPr lang="en-GB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660875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>
                <a:solidFill>
                  <a:srgbClr val="1F497D">
                    <a:lumMod val="50000"/>
                  </a:srgbClr>
                </a:solidFill>
              </a:rPr>
              <a:t>b. 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best reason for your last answer?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30375" y="1708727"/>
            <a:ext cx="5760000" cy="40872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30375" y="3039786"/>
            <a:ext cx="2858055" cy="70953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Sun’s light is blocked when it’s behind the Moon 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7" y="3039785"/>
            <a:ext cx="4156301" cy="589085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Sun orbits the Earth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 once a day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4427" y="5144656"/>
            <a:ext cx="4077935" cy="5942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Earth orbits the Sun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  once a day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733298" y="5144656"/>
            <a:ext cx="2781804" cy="5942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Earth spins on its axis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 once a day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04024" y="2102750"/>
            <a:ext cx="2951562" cy="628655"/>
            <a:chOff x="4804024" y="2102750"/>
            <a:chExt cx="2951562" cy="628655"/>
          </a:xfrm>
        </p:grpSpPr>
        <p:sp>
          <p:nvSpPr>
            <p:cNvPr id="3" name="Oval 2"/>
            <p:cNvSpPr/>
            <p:nvPr/>
          </p:nvSpPr>
          <p:spPr>
            <a:xfrm>
              <a:off x="4804024" y="2102750"/>
              <a:ext cx="2951562" cy="628655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 rot="1350917">
              <a:off x="6153805" y="2281893"/>
              <a:ext cx="252000" cy="252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092977" y="2102750"/>
              <a:ext cx="168442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246726" y="2722344"/>
              <a:ext cx="125274" cy="8699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39433" y="4247190"/>
            <a:ext cx="2951562" cy="702867"/>
            <a:chOff x="4804024" y="2028538"/>
            <a:chExt cx="2951562" cy="702867"/>
          </a:xfrm>
        </p:grpSpPr>
        <p:sp>
          <p:nvSpPr>
            <p:cNvPr id="24" name="Oval 23"/>
            <p:cNvSpPr/>
            <p:nvPr/>
          </p:nvSpPr>
          <p:spPr>
            <a:xfrm>
              <a:off x="4804024" y="2102750"/>
              <a:ext cx="2951562" cy="628655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rot="1498078">
              <a:off x="6975916" y="2028538"/>
              <a:ext cx="252000" cy="252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105512" y="2102750"/>
              <a:ext cx="168442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248722" y="2726607"/>
              <a:ext cx="172768" cy="2708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2882825" y="4048125"/>
            <a:ext cx="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03994" y="1897405"/>
            <a:ext cx="1181431" cy="960844"/>
            <a:chOff x="2303994" y="1897405"/>
            <a:chExt cx="1181431" cy="960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994" y="1897405"/>
              <a:ext cx="900000" cy="9000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5400000">
              <a:off x="2585425" y="1958249"/>
              <a:ext cx="900000" cy="900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06400" h="406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88" y="1951253"/>
            <a:ext cx="396000" cy="39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36" y="443533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133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Andy Francis</cp:lastModifiedBy>
  <cp:revision>24</cp:revision>
  <dcterms:created xsi:type="dcterms:W3CDTF">2018-09-13T09:52:26Z</dcterms:created>
  <dcterms:modified xsi:type="dcterms:W3CDTF">2021-02-02T13:04:48Z</dcterms:modified>
</cp:coreProperties>
</file>